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9" r:id="rId3"/>
    <p:sldId id="270" r:id="rId4"/>
    <p:sldId id="271" r:id="rId5"/>
    <p:sldId id="261" r:id="rId6"/>
    <p:sldId id="257" r:id="rId7"/>
    <p:sldId id="258" r:id="rId8"/>
    <p:sldId id="277" r:id="rId9"/>
    <p:sldId id="281" r:id="rId10"/>
    <p:sldId id="284" r:id="rId11"/>
    <p:sldId id="262" r:id="rId12"/>
    <p:sldId id="263" r:id="rId13"/>
    <p:sldId id="280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D2572E-867C-46DC-9821-F14F3758FC9E}" v="86" dt="2022-03-22T10:02:19.771"/>
    <p1510:client id="{5DCEB615-E0E7-442F-8CDF-2F1685C35CF2}" v="40" dt="2022-03-21T10:17:54.615"/>
    <p1510:client id="{702193EC-04F1-4DAC-A9E7-872694E70BFF}" v="36" dt="2022-03-17T10:53:16.981"/>
    <p1510:client id="{E27C66AC-4D69-4698-AFB0-0EECC5B2A160}" v="16" dt="2022-03-22T10:06:56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martinez" userId="340c004631c52c11" providerId="Windows Live" clId="Web-{5DCEB615-E0E7-442F-8CDF-2F1685C35CF2}"/>
    <pc:docChg chg="modSld">
      <pc:chgData name="elena martinez" userId="340c004631c52c11" providerId="Windows Live" clId="Web-{5DCEB615-E0E7-442F-8CDF-2F1685C35CF2}" dt="2022-03-21T10:17:54.615" v="45" actId="20577"/>
      <pc:docMkLst>
        <pc:docMk/>
      </pc:docMkLst>
      <pc:sldChg chg="modSp">
        <pc:chgData name="elena martinez" userId="340c004631c52c11" providerId="Windows Live" clId="Web-{5DCEB615-E0E7-442F-8CDF-2F1685C35CF2}" dt="2022-03-21T10:11:27.747" v="11" actId="20577"/>
        <pc:sldMkLst>
          <pc:docMk/>
          <pc:sldMk cId="3224376983" sldId="261"/>
        </pc:sldMkLst>
        <pc:spChg chg="mod">
          <ac:chgData name="elena martinez" userId="340c004631c52c11" providerId="Windows Live" clId="Web-{5DCEB615-E0E7-442F-8CDF-2F1685C35CF2}" dt="2022-03-21T10:11:27.747" v="11" actId="20577"/>
          <ac:spMkLst>
            <pc:docMk/>
            <pc:sldMk cId="3224376983" sldId="261"/>
            <ac:spMk id="3" creationId="{2B17C1CE-04E2-4B6C-ADF6-35F940F05454}"/>
          </ac:spMkLst>
        </pc:spChg>
      </pc:sldChg>
      <pc:sldChg chg="modSp">
        <pc:chgData name="elena martinez" userId="340c004631c52c11" providerId="Windows Live" clId="Web-{5DCEB615-E0E7-442F-8CDF-2F1685C35CF2}" dt="2022-03-21T10:16:22.831" v="40" actId="20577"/>
        <pc:sldMkLst>
          <pc:docMk/>
          <pc:sldMk cId="2754874372" sldId="262"/>
        </pc:sldMkLst>
        <pc:spChg chg="mod">
          <ac:chgData name="elena martinez" userId="340c004631c52c11" providerId="Windows Live" clId="Web-{5DCEB615-E0E7-442F-8CDF-2F1685C35CF2}" dt="2022-03-21T10:16:22.831" v="40" actId="20577"/>
          <ac:spMkLst>
            <pc:docMk/>
            <pc:sldMk cId="2754874372" sldId="262"/>
            <ac:spMk id="3" creationId="{2B17C1CE-04E2-4B6C-ADF6-35F940F05454}"/>
          </ac:spMkLst>
        </pc:spChg>
      </pc:sldChg>
      <pc:sldChg chg="modSp">
        <pc:chgData name="elena martinez" userId="340c004631c52c11" providerId="Windows Live" clId="Web-{5DCEB615-E0E7-442F-8CDF-2F1685C35CF2}" dt="2022-03-21T10:10:26.339" v="6" actId="20577"/>
        <pc:sldMkLst>
          <pc:docMk/>
          <pc:sldMk cId="3898253067" sldId="269"/>
        </pc:sldMkLst>
        <pc:graphicFrameChg chg="modGraphic">
          <ac:chgData name="elena martinez" userId="340c004631c52c11" providerId="Windows Live" clId="Web-{5DCEB615-E0E7-442F-8CDF-2F1685C35CF2}" dt="2022-03-21T10:10:26.339" v="6" actId="20577"/>
          <ac:graphicFrameMkLst>
            <pc:docMk/>
            <pc:sldMk cId="3898253067" sldId="269"/>
            <ac:graphicFrameMk id="67" creationId="{9BEC731D-6576-42B6-AA8E-48AF3DE754C0}"/>
          </ac:graphicFrameMkLst>
        </pc:graphicFrameChg>
      </pc:sldChg>
      <pc:sldChg chg="modSp">
        <pc:chgData name="elena martinez" userId="340c004631c52c11" providerId="Windows Live" clId="Web-{5DCEB615-E0E7-442F-8CDF-2F1685C35CF2}" dt="2022-03-21T10:12:26.482" v="16" actId="20577"/>
        <pc:sldMkLst>
          <pc:docMk/>
          <pc:sldMk cId="3327221676" sldId="277"/>
        </pc:sldMkLst>
        <pc:spChg chg="mod">
          <ac:chgData name="elena martinez" userId="340c004631c52c11" providerId="Windows Live" clId="Web-{5DCEB615-E0E7-442F-8CDF-2F1685C35CF2}" dt="2022-03-21T10:12:26.482" v="16" actId="20577"/>
          <ac:spMkLst>
            <pc:docMk/>
            <pc:sldMk cId="3327221676" sldId="277"/>
            <ac:spMk id="3" creationId="{5EE0CAB2-1264-4241-93DC-412E953F0D1F}"/>
          </ac:spMkLst>
        </pc:spChg>
      </pc:sldChg>
      <pc:sldChg chg="modSp">
        <pc:chgData name="elena martinez" userId="340c004631c52c11" providerId="Windows Live" clId="Web-{5DCEB615-E0E7-442F-8CDF-2F1685C35CF2}" dt="2022-03-21T10:17:23.630" v="44" actId="20577"/>
        <pc:sldMkLst>
          <pc:docMk/>
          <pc:sldMk cId="1485607178" sldId="280"/>
        </pc:sldMkLst>
        <pc:spChg chg="mod">
          <ac:chgData name="elena martinez" userId="340c004631c52c11" providerId="Windows Live" clId="Web-{5DCEB615-E0E7-442F-8CDF-2F1685C35CF2}" dt="2022-03-21T10:17:23.630" v="44" actId="20577"/>
          <ac:spMkLst>
            <pc:docMk/>
            <pc:sldMk cId="1485607178" sldId="280"/>
            <ac:spMk id="3" creationId="{7FA0933C-EBA4-4C17-878A-E6213B56952E}"/>
          </ac:spMkLst>
        </pc:spChg>
      </pc:sldChg>
      <pc:sldChg chg="modSp">
        <pc:chgData name="elena martinez" userId="340c004631c52c11" providerId="Windows Live" clId="Web-{5DCEB615-E0E7-442F-8CDF-2F1685C35CF2}" dt="2022-03-21T10:17:54.615" v="45" actId="20577"/>
        <pc:sldMkLst>
          <pc:docMk/>
          <pc:sldMk cId="821302483" sldId="283"/>
        </pc:sldMkLst>
        <pc:spChg chg="mod">
          <ac:chgData name="elena martinez" userId="340c004631c52c11" providerId="Windows Live" clId="Web-{5DCEB615-E0E7-442F-8CDF-2F1685C35CF2}" dt="2022-03-21T10:17:54.615" v="45" actId="20577"/>
          <ac:spMkLst>
            <pc:docMk/>
            <pc:sldMk cId="821302483" sldId="283"/>
            <ac:spMk id="3" creationId="{36AFF0CD-FAF1-4B64-BF47-99E3D808CD4D}"/>
          </ac:spMkLst>
        </pc:spChg>
      </pc:sldChg>
      <pc:sldChg chg="modSp">
        <pc:chgData name="elena martinez" userId="340c004631c52c11" providerId="Windows Live" clId="Web-{5DCEB615-E0E7-442F-8CDF-2F1685C35CF2}" dt="2022-03-21T10:13:25.921" v="27" actId="20577"/>
        <pc:sldMkLst>
          <pc:docMk/>
          <pc:sldMk cId="391250734" sldId="284"/>
        </pc:sldMkLst>
        <pc:spChg chg="mod">
          <ac:chgData name="elena martinez" userId="340c004631c52c11" providerId="Windows Live" clId="Web-{5DCEB615-E0E7-442F-8CDF-2F1685C35CF2}" dt="2022-03-21T10:13:25.921" v="27" actId="20577"/>
          <ac:spMkLst>
            <pc:docMk/>
            <pc:sldMk cId="391250734" sldId="284"/>
            <ac:spMk id="3" creationId="{247D58B0-DEC3-4EF7-A492-DC0B21F0FCC9}"/>
          </ac:spMkLst>
        </pc:spChg>
      </pc:sldChg>
    </pc:docChg>
  </pc:docChgLst>
  <pc:docChgLst>
    <pc:chgData name="elena martinez" userId="340c004631c52c11" providerId="Windows Live" clId="Web-{E27C66AC-4D69-4698-AFB0-0EECC5B2A160}"/>
    <pc:docChg chg="modSld">
      <pc:chgData name="elena martinez" userId="340c004631c52c11" providerId="Windows Live" clId="Web-{E27C66AC-4D69-4698-AFB0-0EECC5B2A160}" dt="2022-03-22T10:06:56.162" v="15" actId="20577"/>
      <pc:docMkLst>
        <pc:docMk/>
      </pc:docMkLst>
      <pc:sldChg chg="modSp">
        <pc:chgData name="elena martinez" userId="340c004631c52c11" providerId="Windows Live" clId="Web-{E27C66AC-4D69-4698-AFB0-0EECC5B2A160}" dt="2022-03-22T10:06:23.427" v="11" actId="20577"/>
        <pc:sldMkLst>
          <pc:docMk/>
          <pc:sldMk cId="3120188902" sldId="271"/>
        </pc:sldMkLst>
        <pc:spChg chg="mod">
          <ac:chgData name="elena martinez" userId="340c004631c52c11" providerId="Windows Live" clId="Web-{E27C66AC-4D69-4698-AFB0-0EECC5B2A160}" dt="2022-03-22T10:06:23.427" v="11" actId="20577"/>
          <ac:spMkLst>
            <pc:docMk/>
            <pc:sldMk cId="3120188902" sldId="271"/>
            <ac:spMk id="3" creationId="{80D72733-8E5D-4612-8073-4AD2EFCE15C1}"/>
          </ac:spMkLst>
        </pc:spChg>
      </pc:sldChg>
      <pc:sldChg chg="modSp">
        <pc:chgData name="elena martinez" userId="340c004631c52c11" providerId="Windows Live" clId="Web-{E27C66AC-4D69-4698-AFB0-0EECC5B2A160}" dt="2022-03-22T10:06:56.162" v="15" actId="20577"/>
        <pc:sldMkLst>
          <pc:docMk/>
          <pc:sldMk cId="2495776181" sldId="281"/>
        </pc:sldMkLst>
        <pc:spChg chg="mod">
          <ac:chgData name="elena martinez" userId="340c004631c52c11" providerId="Windows Live" clId="Web-{E27C66AC-4D69-4698-AFB0-0EECC5B2A160}" dt="2022-03-22T10:06:56.162" v="15" actId="20577"/>
          <ac:spMkLst>
            <pc:docMk/>
            <pc:sldMk cId="2495776181" sldId="281"/>
            <ac:spMk id="3" creationId="{41D424C6-3337-457C-BAB1-F080AF2D87B9}"/>
          </ac:spMkLst>
        </pc:spChg>
      </pc:sldChg>
    </pc:docChg>
  </pc:docChgLst>
  <pc:docChgLst>
    <pc:chgData name="elena martinez" userId="340c004631c52c11" providerId="Windows Live" clId="Web-{702193EC-04F1-4DAC-A9E7-872694E70BFF}"/>
    <pc:docChg chg="modSld">
      <pc:chgData name="elena martinez" userId="340c004631c52c11" providerId="Windows Live" clId="Web-{702193EC-04F1-4DAC-A9E7-872694E70BFF}" dt="2022-03-17T10:53:16.981" v="34" actId="20577"/>
      <pc:docMkLst>
        <pc:docMk/>
      </pc:docMkLst>
      <pc:sldChg chg="modSp">
        <pc:chgData name="elena martinez" userId="340c004631c52c11" providerId="Windows Live" clId="Web-{702193EC-04F1-4DAC-A9E7-872694E70BFF}" dt="2022-03-17T10:53:16.981" v="34" actId="20577"/>
        <pc:sldMkLst>
          <pc:docMk/>
          <pc:sldMk cId="3327221676" sldId="277"/>
        </pc:sldMkLst>
        <pc:spChg chg="mod">
          <ac:chgData name="elena martinez" userId="340c004631c52c11" providerId="Windows Live" clId="Web-{702193EC-04F1-4DAC-A9E7-872694E70BFF}" dt="2022-03-17T10:53:16.981" v="34" actId="20577"/>
          <ac:spMkLst>
            <pc:docMk/>
            <pc:sldMk cId="3327221676" sldId="277"/>
            <ac:spMk id="3" creationId="{5EE0CAB2-1264-4241-93DC-412E953F0D1F}"/>
          </ac:spMkLst>
        </pc:spChg>
      </pc:sldChg>
      <pc:sldChg chg="modSp">
        <pc:chgData name="elena martinez" userId="340c004631c52c11" providerId="Windows Live" clId="Web-{702193EC-04F1-4DAC-A9E7-872694E70BFF}" dt="2022-03-17T10:49:08.883" v="10" actId="20577"/>
        <pc:sldMkLst>
          <pc:docMk/>
          <pc:sldMk cId="2495776181" sldId="281"/>
        </pc:sldMkLst>
        <pc:spChg chg="mod">
          <ac:chgData name="elena martinez" userId="340c004631c52c11" providerId="Windows Live" clId="Web-{702193EC-04F1-4DAC-A9E7-872694E70BFF}" dt="2022-03-17T10:49:08.883" v="10" actId="20577"/>
          <ac:spMkLst>
            <pc:docMk/>
            <pc:sldMk cId="2495776181" sldId="281"/>
            <ac:spMk id="3" creationId="{41D424C6-3337-457C-BAB1-F080AF2D87B9}"/>
          </ac:spMkLst>
        </pc:spChg>
      </pc:sldChg>
    </pc:docChg>
  </pc:docChgLst>
  <pc:docChgLst>
    <pc:chgData name="elena martinez" userId="340c004631c52c11" providerId="Windows Live" clId="Web-{0FD2572E-867C-46DC-9821-F14F3758FC9E}"/>
    <pc:docChg chg="delSld modSld">
      <pc:chgData name="elena martinez" userId="340c004631c52c11" providerId="Windows Live" clId="Web-{0FD2572E-867C-46DC-9821-F14F3758FC9E}" dt="2022-03-22T10:02:15.193" v="75" actId="20577"/>
      <pc:docMkLst>
        <pc:docMk/>
      </pc:docMkLst>
      <pc:sldChg chg="modSp">
        <pc:chgData name="elena martinez" userId="340c004631c52c11" providerId="Windows Live" clId="Web-{0FD2572E-867C-46DC-9821-F14F3758FC9E}" dt="2022-03-22T10:01:26.238" v="66" actId="20577"/>
        <pc:sldMkLst>
          <pc:docMk/>
          <pc:sldMk cId="633777128" sldId="257"/>
        </pc:sldMkLst>
        <pc:spChg chg="mod">
          <ac:chgData name="elena martinez" userId="340c004631c52c11" providerId="Windows Live" clId="Web-{0FD2572E-867C-46DC-9821-F14F3758FC9E}" dt="2022-03-22T10:01:26.238" v="66" actId="20577"/>
          <ac:spMkLst>
            <pc:docMk/>
            <pc:sldMk cId="633777128" sldId="257"/>
            <ac:spMk id="3" creationId="{2B17C1CE-04E2-4B6C-ADF6-35F940F05454}"/>
          </ac:spMkLst>
        </pc:spChg>
      </pc:sldChg>
      <pc:sldChg chg="modSp">
        <pc:chgData name="elena martinez" userId="340c004631c52c11" providerId="Windows Live" clId="Web-{0FD2572E-867C-46DC-9821-F14F3758FC9E}" dt="2022-03-22T10:01:44.614" v="70" actId="20577"/>
        <pc:sldMkLst>
          <pc:docMk/>
          <pc:sldMk cId="3195351351" sldId="258"/>
        </pc:sldMkLst>
        <pc:spChg chg="mod">
          <ac:chgData name="elena martinez" userId="340c004631c52c11" providerId="Windows Live" clId="Web-{0FD2572E-867C-46DC-9821-F14F3758FC9E}" dt="2022-03-22T10:01:44.614" v="70" actId="20577"/>
          <ac:spMkLst>
            <pc:docMk/>
            <pc:sldMk cId="3195351351" sldId="258"/>
            <ac:spMk id="3" creationId="{2B17C1CE-04E2-4B6C-ADF6-35F940F05454}"/>
          </ac:spMkLst>
        </pc:spChg>
      </pc:sldChg>
      <pc:sldChg chg="del">
        <pc:chgData name="elena martinez" userId="340c004631c52c11" providerId="Windows Live" clId="Web-{0FD2572E-867C-46DC-9821-F14F3758FC9E}" dt="2022-03-22T09:55:31.525" v="54"/>
        <pc:sldMkLst>
          <pc:docMk/>
          <pc:sldMk cId="385390019" sldId="260"/>
        </pc:sldMkLst>
      </pc:sldChg>
      <pc:sldChg chg="modSp">
        <pc:chgData name="elena martinez" userId="340c004631c52c11" providerId="Windows Live" clId="Web-{0FD2572E-867C-46DC-9821-F14F3758FC9E}" dt="2022-03-22T10:01:17.160" v="63" actId="20577"/>
        <pc:sldMkLst>
          <pc:docMk/>
          <pc:sldMk cId="3224376983" sldId="261"/>
        </pc:sldMkLst>
        <pc:spChg chg="mod">
          <ac:chgData name="elena martinez" userId="340c004631c52c11" providerId="Windows Live" clId="Web-{0FD2572E-867C-46DC-9821-F14F3758FC9E}" dt="2022-03-22T10:01:17.160" v="63" actId="20577"/>
          <ac:spMkLst>
            <pc:docMk/>
            <pc:sldMk cId="3224376983" sldId="261"/>
            <ac:spMk id="3" creationId="{2B17C1CE-04E2-4B6C-ADF6-35F940F05454}"/>
          </ac:spMkLst>
        </pc:spChg>
      </pc:sldChg>
      <pc:sldChg chg="modSp">
        <pc:chgData name="elena martinez" userId="340c004631c52c11" providerId="Windows Live" clId="Web-{0FD2572E-867C-46DC-9821-F14F3758FC9E}" dt="2022-03-22T10:02:09.943" v="74" actId="20577"/>
        <pc:sldMkLst>
          <pc:docMk/>
          <pc:sldMk cId="2754874372" sldId="262"/>
        </pc:sldMkLst>
        <pc:spChg chg="mod">
          <ac:chgData name="elena martinez" userId="340c004631c52c11" providerId="Windows Live" clId="Web-{0FD2572E-867C-46DC-9821-F14F3758FC9E}" dt="2022-03-22T10:02:09.943" v="74" actId="20577"/>
          <ac:spMkLst>
            <pc:docMk/>
            <pc:sldMk cId="2754874372" sldId="262"/>
            <ac:spMk id="3" creationId="{2B17C1CE-04E2-4B6C-ADF6-35F940F05454}"/>
          </ac:spMkLst>
        </pc:spChg>
      </pc:sldChg>
      <pc:sldChg chg="modSp">
        <pc:chgData name="elena martinez" userId="340c004631c52c11" providerId="Windows Live" clId="Web-{0FD2572E-867C-46DC-9821-F14F3758FC9E}" dt="2022-03-22T10:02:15.193" v="75" actId="20577"/>
        <pc:sldMkLst>
          <pc:docMk/>
          <pc:sldMk cId="2558043448" sldId="263"/>
        </pc:sldMkLst>
        <pc:spChg chg="mod">
          <ac:chgData name="elena martinez" userId="340c004631c52c11" providerId="Windows Live" clId="Web-{0FD2572E-867C-46DC-9821-F14F3758FC9E}" dt="2022-03-22T10:02:15.193" v="75" actId="20577"/>
          <ac:spMkLst>
            <pc:docMk/>
            <pc:sldMk cId="2558043448" sldId="263"/>
            <ac:spMk id="3" creationId="{2B17C1CE-04E2-4B6C-ADF6-35F940F05454}"/>
          </ac:spMkLst>
        </pc:spChg>
      </pc:sldChg>
      <pc:sldChg chg="modSp">
        <pc:chgData name="elena martinez" userId="340c004631c52c11" providerId="Windows Live" clId="Web-{0FD2572E-867C-46DC-9821-F14F3758FC9E}" dt="2022-03-22T09:51:08.846" v="1" actId="20577"/>
        <pc:sldMkLst>
          <pc:docMk/>
          <pc:sldMk cId="3699328165" sldId="270"/>
        </pc:sldMkLst>
        <pc:spChg chg="mod">
          <ac:chgData name="elena martinez" userId="340c004631c52c11" providerId="Windows Live" clId="Web-{0FD2572E-867C-46DC-9821-F14F3758FC9E}" dt="2022-03-22T09:51:08.846" v="1" actId="20577"/>
          <ac:spMkLst>
            <pc:docMk/>
            <pc:sldMk cId="3699328165" sldId="270"/>
            <ac:spMk id="3" creationId="{19BED8B2-954E-434D-8784-2DAA32D55203}"/>
          </ac:spMkLst>
        </pc:spChg>
      </pc:sldChg>
      <pc:sldChg chg="modSp">
        <pc:chgData name="elena martinez" userId="340c004631c52c11" providerId="Windows Live" clId="Web-{0FD2572E-867C-46DC-9821-F14F3758FC9E}" dt="2022-03-22T10:00:54.487" v="60" actId="20577"/>
        <pc:sldMkLst>
          <pc:docMk/>
          <pc:sldMk cId="3120188902" sldId="271"/>
        </pc:sldMkLst>
        <pc:spChg chg="mod">
          <ac:chgData name="elena martinez" userId="340c004631c52c11" providerId="Windows Live" clId="Web-{0FD2572E-867C-46DC-9821-F14F3758FC9E}" dt="2022-03-22T10:00:54.487" v="60" actId="20577"/>
          <ac:spMkLst>
            <pc:docMk/>
            <pc:sldMk cId="3120188902" sldId="271"/>
            <ac:spMk id="3" creationId="{80D72733-8E5D-4612-8073-4AD2EFCE15C1}"/>
          </ac:spMkLst>
        </pc:spChg>
      </pc:sldChg>
      <pc:sldChg chg="modSp">
        <pc:chgData name="elena martinez" userId="340c004631c52c11" providerId="Windows Live" clId="Web-{0FD2572E-867C-46DC-9821-F14F3758FC9E}" dt="2022-03-22T10:00:48.706" v="59" actId="20577"/>
        <pc:sldMkLst>
          <pc:docMk/>
          <pc:sldMk cId="3327221676" sldId="277"/>
        </pc:sldMkLst>
        <pc:spChg chg="mod">
          <ac:chgData name="elena martinez" userId="340c004631c52c11" providerId="Windows Live" clId="Web-{0FD2572E-867C-46DC-9821-F14F3758FC9E}" dt="2022-03-22T10:00:48.706" v="59" actId="20577"/>
          <ac:spMkLst>
            <pc:docMk/>
            <pc:sldMk cId="3327221676" sldId="277"/>
            <ac:spMk id="3" creationId="{5EE0CAB2-1264-4241-93DC-412E953F0D1F}"/>
          </ac:spMkLst>
        </pc:spChg>
      </pc:sldChg>
      <pc:sldChg chg="modSp">
        <pc:chgData name="elena martinez" userId="340c004631c52c11" providerId="Windows Live" clId="Web-{0FD2572E-867C-46DC-9821-F14F3758FC9E}" dt="2022-03-22T09:54:45.961" v="52" actId="20577"/>
        <pc:sldMkLst>
          <pc:docMk/>
          <pc:sldMk cId="1485607178" sldId="280"/>
        </pc:sldMkLst>
        <pc:spChg chg="mod">
          <ac:chgData name="elena martinez" userId="340c004631c52c11" providerId="Windows Live" clId="Web-{0FD2572E-867C-46DC-9821-F14F3758FC9E}" dt="2022-03-22T09:54:45.961" v="52" actId="20577"/>
          <ac:spMkLst>
            <pc:docMk/>
            <pc:sldMk cId="1485607178" sldId="280"/>
            <ac:spMk id="3" creationId="{7FA0933C-EBA4-4C17-878A-E6213B56952E}"/>
          </ac:spMkLst>
        </pc:spChg>
      </pc:sldChg>
      <pc:sldChg chg="modSp">
        <pc:chgData name="elena martinez" userId="340c004631c52c11" providerId="Windows Live" clId="Web-{0FD2572E-867C-46DC-9821-F14F3758FC9E}" dt="2022-03-22T10:02:04.130" v="73" actId="20577"/>
        <pc:sldMkLst>
          <pc:docMk/>
          <pc:sldMk cId="391250734" sldId="284"/>
        </pc:sldMkLst>
        <pc:spChg chg="mod">
          <ac:chgData name="elena martinez" userId="340c004631c52c11" providerId="Windows Live" clId="Web-{0FD2572E-867C-46DC-9821-F14F3758FC9E}" dt="2022-03-22T10:02:04.130" v="73" actId="20577"/>
          <ac:spMkLst>
            <pc:docMk/>
            <pc:sldMk cId="391250734" sldId="284"/>
            <ac:spMk id="3" creationId="{247D58B0-DEC3-4EF7-A492-DC0B21F0FCC9}"/>
          </ac:spMkLst>
        </pc:spChg>
      </pc:sldChg>
      <pc:sldChg chg="del">
        <pc:chgData name="elena martinez" userId="340c004631c52c11" providerId="Windows Live" clId="Web-{0FD2572E-867C-46DC-9821-F14F3758FC9E}" dt="2022-03-22T09:55:34.056" v="55"/>
        <pc:sldMkLst>
          <pc:docMk/>
          <pc:sldMk cId="2572587923" sldId="286"/>
        </pc:sldMkLst>
      </pc:sldChg>
      <pc:sldChg chg="del">
        <pc:chgData name="elena martinez" userId="340c004631c52c11" providerId="Windows Live" clId="Web-{0FD2572E-867C-46DC-9821-F14F3758FC9E}" dt="2022-03-22T09:55:23.275" v="53"/>
        <pc:sldMkLst>
          <pc:docMk/>
          <pc:sldMk cId="2522298297" sldId="28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5B0C9-2581-41DA-8B78-0A3352F345B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40D1694-37D8-4833-B97B-7F39D16910DC}">
      <dgm:prSet/>
      <dgm:spPr/>
      <dgm:t>
        <a:bodyPr/>
        <a:lstStyle/>
        <a:p>
          <a:r>
            <a:rPr lang="es-ES" b="1" u="sng" dirty="0"/>
            <a:t>Dosis potencialmente tóxica en una única ingesta:</a:t>
          </a:r>
          <a:endParaRPr lang="en-US" dirty="0"/>
        </a:p>
      </dgm:t>
    </dgm:pt>
    <dgm:pt modelId="{52D5DFCC-D5CF-450E-ADB9-37FA88D6527F}" type="parTrans" cxnId="{EE73355B-21F6-44DA-9BE2-10FBE5D61A32}">
      <dgm:prSet/>
      <dgm:spPr/>
      <dgm:t>
        <a:bodyPr/>
        <a:lstStyle/>
        <a:p>
          <a:endParaRPr lang="en-US"/>
        </a:p>
      </dgm:t>
    </dgm:pt>
    <dgm:pt modelId="{BE574BA2-6D13-47EF-AE31-C5220B994AB9}" type="sibTrans" cxnId="{EE73355B-21F6-44DA-9BE2-10FBE5D61A32}">
      <dgm:prSet/>
      <dgm:spPr/>
      <dgm:t>
        <a:bodyPr/>
        <a:lstStyle/>
        <a:p>
          <a:endParaRPr lang="en-US"/>
        </a:p>
      </dgm:t>
    </dgm:pt>
    <dgm:pt modelId="{691F80DF-0C1D-4D8A-B890-EE1CB59A294E}">
      <dgm:prSet/>
      <dgm:spPr/>
      <dgm:t>
        <a:bodyPr/>
        <a:lstStyle/>
        <a:p>
          <a:endParaRPr lang="es-ES" dirty="0"/>
        </a:p>
        <a:p>
          <a:pPr rtl="0"/>
          <a:r>
            <a:rPr lang="es-ES" dirty="0"/>
            <a:t>125mg/kg o más de 7.5 gr en adultos</a:t>
          </a:r>
          <a:r>
            <a:rPr lang="es-ES" dirty="0">
              <a:latin typeface="Tw Cen MT" panose="020B0602020104020603"/>
            </a:rPr>
            <a:t> </a:t>
          </a:r>
          <a:endParaRPr lang="es-ES" dirty="0"/>
        </a:p>
        <a:p>
          <a:pPr rtl="0"/>
          <a:r>
            <a:rPr lang="es-ES" dirty="0">
              <a:latin typeface="Tw Cen MT" panose="020B0602020104020603"/>
            </a:rPr>
            <a:t>100mg</a:t>
          </a:r>
          <a:r>
            <a:rPr lang="es-ES" dirty="0"/>
            <a:t>/kg en adulto con</a:t>
          </a:r>
          <a:r>
            <a:rPr lang="es-ES" dirty="0">
              <a:latin typeface="Tw Cen MT" panose="020B0602020104020603"/>
            </a:rPr>
            <a:t> </a:t>
          </a:r>
          <a:r>
            <a:rPr lang="es-ES" dirty="0"/>
            <a:t> factores de riesgo</a:t>
          </a:r>
          <a:r>
            <a:rPr lang="es-ES" dirty="0">
              <a:latin typeface="Tw Cen MT" panose="020B0602020104020603"/>
            </a:rPr>
            <a:t> </a:t>
          </a:r>
          <a:endParaRPr lang="es-ES" dirty="0"/>
        </a:p>
        <a:p>
          <a:endParaRPr lang="en-US" dirty="0"/>
        </a:p>
      </dgm:t>
    </dgm:pt>
    <dgm:pt modelId="{95425765-0983-4B55-B32B-2226AA73C2D2}" type="parTrans" cxnId="{F9965EF9-BE3B-4291-933A-FA78E0BD5563}">
      <dgm:prSet/>
      <dgm:spPr/>
      <dgm:t>
        <a:bodyPr/>
        <a:lstStyle/>
        <a:p>
          <a:endParaRPr lang="en-US"/>
        </a:p>
      </dgm:t>
    </dgm:pt>
    <dgm:pt modelId="{6BDFB333-3FCE-41C7-97C2-277CB37D9260}" type="sibTrans" cxnId="{F9965EF9-BE3B-4291-933A-FA78E0BD5563}">
      <dgm:prSet/>
      <dgm:spPr/>
      <dgm:t>
        <a:bodyPr/>
        <a:lstStyle/>
        <a:p>
          <a:endParaRPr lang="en-US"/>
        </a:p>
      </dgm:t>
    </dgm:pt>
    <dgm:pt modelId="{54556C69-5840-40CA-ADCB-BB21E7A478F5}">
      <dgm:prSet/>
      <dgm:spPr/>
      <dgm:t>
        <a:bodyPr/>
        <a:lstStyle/>
        <a:p>
          <a:endParaRPr lang="en-US" dirty="0"/>
        </a:p>
      </dgm:t>
    </dgm:pt>
    <dgm:pt modelId="{1C25238B-2277-42E4-BC6C-F7DD45CCF2DE}" type="parTrans" cxnId="{9B9E0BFF-62F3-405C-8458-63900E3220FC}">
      <dgm:prSet/>
      <dgm:spPr/>
      <dgm:t>
        <a:bodyPr/>
        <a:lstStyle/>
        <a:p>
          <a:endParaRPr lang="en-US"/>
        </a:p>
      </dgm:t>
    </dgm:pt>
    <dgm:pt modelId="{BCE9F470-2356-413F-A049-2D79B010A406}" type="sibTrans" cxnId="{9B9E0BFF-62F3-405C-8458-63900E3220FC}">
      <dgm:prSet/>
      <dgm:spPr/>
      <dgm:t>
        <a:bodyPr/>
        <a:lstStyle/>
        <a:p>
          <a:endParaRPr lang="en-US"/>
        </a:p>
      </dgm:t>
    </dgm:pt>
    <dgm:pt modelId="{21043143-A7C8-4C6A-B4B4-37FDA22AEE66}">
      <dgm:prSet/>
      <dgm:spPr/>
      <dgm:t>
        <a:bodyPr/>
        <a:lstStyle/>
        <a:p>
          <a:pPr rtl="0"/>
          <a:r>
            <a:rPr lang="es-ES" dirty="0"/>
            <a:t>Período de 24 horas: &gt;200 mg/kg o 10 g/día</a:t>
          </a:r>
          <a:r>
            <a:rPr lang="es-ES" dirty="0">
              <a:latin typeface="Tw Cen MT" panose="020B0602020104020603"/>
            </a:rPr>
            <a:t> </a:t>
          </a:r>
          <a:endParaRPr lang="en-US" dirty="0"/>
        </a:p>
      </dgm:t>
    </dgm:pt>
    <dgm:pt modelId="{28997A22-4EC5-434C-8D25-9302098C3902}" type="parTrans" cxnId="{6AEAA4AB-7146-483B-B149-FC93086E2D05}">
      <dgm:prSet/>
      <dgm:spPr/>
      <dgm:t>
        <a:bodyPr/>
        <a:lstStyle/>
        <a:p>
          <a:endParaRPr lang="en-US"/>
        </a:p>
      </dgm:t>
    </dgm:pt>
    <dgm:pt modelId="{2DE88DE9-DAE7-4E5C-8323-7F60F6A949D0}" type="sibTrans" cxnId="{6AEAA4AB-7146-483B-B149-FC93086E2D05}">
      <dgm:prSet/>
      <dgm:spPr/>
      <dgm:t>
        <a:bodyPr/>
        <a:lstStyle/>
        <a:p>
          <a:endParaRPr lang="en-US"/>
        </a:p>
      </dgm:t>
    </dgm:pt>
    <dgm:pt modelId="{F7E3A62B-FCC5-4173-AAF5-3015ABCCEE88}">
      <dgm:prSet/>
      <dgm:spPr/>
      <dgm:t>
        <a:bodyPr/>
        <a:lstStyle/>
        <a:p>
          <a:r>
            <a:rPr lang="es-ES" dirty="0"/>
            <a:t>Período de 48 horas: &gt;150 mg/kg o 6 g por día</a:t>
          </a:r>
          <a:endParaRPr lang="en-US" dirty="0"/>
        </a:p>
      </dgm:t>
    </dgm:pt>
    <dgm:pt modelId="{ED28F1F3-40F7-4F40-9233-9B8CC1CD39B2}" type="parTrans" cxnId="{2F908DA1-ECB9-439D-98F1-9058BCE79C9C}">
      <dgm:prSet/>
      <dgm:spPr/>
      <dgm:t>
        <a:bodyPr/>
        <a:lstStyle/>
        <a:p>
          <a:endParaRPr lang="en-US"/>
        </a:p>
      </dgm:t>
    </dgm:pt>
    <dgm:pt modelId="{45F5E5FF-525E-4347-9AC5-F3123748EFE5}" type="sibTrans" cxnId="{2F908DA1-ECB9-439D-98F1-9058BCE79C9C}">
      <dgm:prSet/>
      <dgm:spPr/>
      <dgm:t>
        <a:bodyPr/>
        <a:lstStyle/>
        <a:p>
          <a:endParaRPr lang="en-US"/>
        </a:p>
      </dgm:t>
    </dgm:pt>
    <dgm:pt modelId="{4CB1D3BD-97DC-47C7-B2FD-E47ECFC52160}">
      <dgm:prSet/>
      <dgm:spPr/>
      <dgm:t>
        <a:bodyPr/>
        <a:lstStyle/>
        <a:p>
          <a:r>
            <a:rPr lang="es-ES" dirty="0"/>
            <a:t>Si existen factores de riesgo &gt;100 mg/kg/día o 4 g/día </a:t>
          </a:r>
          <a:endParaRPr lang="en-US" dirty="0"/>
        </a:p>
      </dgm:t>
    </dgm:pt>
    <dgm:pt modelId="{C671365C-1F9C-4097-AC5D-9E39B1C3F77A}" type="parTrans" cxnId="{ABFF1509-52B5-41D1-9A5A-5D53F0AA4628}">
      <dgm:prSet/>
      <dgm:spPr/>
      <dgm:t>
        <a:bodyPr/>
        <a:lstStyle/>
        <a:p>
          <a:endParaRPr lang="en-US"/>
        </a:p>
      </dgm:t>
    </dgm:pt>
    <dgm:pt modelId="{755AFCAA-6713-4ECE-A6D4-169164AB7BF1}" type="sibTrans" cxnId="{ABFF1509-52B5-41D1-9A5A-5D53F0AA4628}">
      <dgm:prSet/>
      <dgm:spPr/>
      <dgm:t>
        <a:bodyPr/>
        <a:lstStyle/>
        <a:p>
          <a:endParaRPr lang="en-US"/>
        </a:p>
      </dgm:t>
    </dgm:pt>
    <dgm:pt modelId="{2002053C-DC5E-4141-B1F2-C480075D0655}">
      <dgm:prSet/>
      <dgm:spPr/>
      <dgm:t>
        <a:bodyPr/>
        <a:lstStyle/>
        <a:p>
          <a:r>
            <a:rPr lang="es-ES" b="1" u="sng" dirty="0">
              <a:latin typeface="Tw Cen MT" panose="020B0602020104020603"/>
            </a:rPr>
            <a:t>Ingesta</a:t>
          </a:r>
          <a:r>
            <a:rPr lang="es-ES" b="1" u="sng" dirty="0"/>
            <a:t> </a:t>
          </a:r>
          <a:r>
            <a:rPr lang="es-ES" b="1" u="sng" dirty="0" err="1"/>
            <a:t>supraterapéutica</a:t>
          </a:r>
          <a:r>
            <a:rPr lang="es-ES" b="1" u="sng" dirty="0"/>
            <a:t> repetida:</a:t>
          </a:r>
          <a:endParaRPr lang="en-US" dirty="0"/>
        </a:p>
      </dgm:t>
    </dgm:pt>
    <dgm:pt modelId="{F29D86A9-999C-459F-AB86-54D547A36D8A}" type="parTrans" cxnId="{7E7443EA-3E07-416D-86F7-20A6E9BB7C7E}">
      <dgm:prSet/>
      <dgm:spPr/>
      <dgm:t>
        <a:bodyPr/>
        <a:lstStyle/>
        <a:p>
          <a:endParaRPr lang="es-ES"/>
        </a:p>
      </dgm:t>
    </dgm:pt>
    <dgm:pt modelId="{3C0C5521-63F6-4D00-8DE0-D424793164A2}" type="sibTrans" cxnId="{7E7443EA-3E07-416D-86F7-20A6E9BB7C7E}">
      <dgm:prSet/>
      <dgm:spPr/>
      <dgm:t>
        <a:bodyPr/>
        <a:lstStyle/>
        <a:p>
          <a:endParaRPr lang="es-ES"/>
        </a:p>
      </dgm:t>
    </dgm:pt>
    <dgm:pt modelId="{478DE76E-6262-469F-9F6C-65038E0B4210}" type="pres">
      <dgm:prSet presAssocID="{F915B0C9-2581-41DA-8B78-0A3352F345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E600B88-49A8-4289-B46F-0F014FCCAB00}" type="pres">
      <dgm:prSet presAssocID="{640D1694-37D8-4833-B97B-7F39D16910D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CA72E1-8C2E-4C75-AD9B-ABAA8EF4D16F}" type="pres">
      <dgm:prSet presAssocID="{BE574BA2-6D13-47EF-AE31-C5220B994AB9}" presName="sibTrans" presStyleCnt="0"/>
      <dgm:spPr/>
    </dgm:pt>
    <dgm:pt modelId="{29E9FC75-2C63-42AA-94C2-04A4358A8AB5}" type="pres">
      <dgm:prSet presAssocID="{691F80DF-0C1D-4D8A-B890-EE1CB59A29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936312-3746-4FFE-A967-ED568E077BC0}" type="pres">
      <dgm:prSet presAssocID="{6BDFB333-3FCE-41C7-97C2-277CB37D9260}" presName="sibTrans" presStyleCnt="0"/>
      <dgm:spPr/>
    </dgm:pt>
    <dgm:pt modelId="{37411AA5-5A50-4711-BA45-6E4128254B5B}" type="pres">
      <dgm:prSet presAssocID="{2002053C-DC5E-4141-B1F2-C480075D065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CCE262-2CA3-49B2-A42A-FCCEBA071E94}" type="pres">
      <dgm:prSet presAssocID="{3C0C5521-63F6-4D00-8DE0-D424793164A2}" presName="sibTrans" presStyleCnt="0"/>
      <dgm:spPr/>
    </dgm:pt>
    <dgm:pt modelId="{BA15B62C-2EA1-4C1A-BD5A-0A30C6F86002}" type="pres">
      <dgm:prSet presAssocID="{54556C69-5840-40CA-ADCB-BB21E7A478F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9965EF9-BE3B-4291-933A-FA78E0BD5563}" srcId="{F915B0C9-2581-41DA-8B78-0A3352F345B0}" destId="{691F80DF-0C1D-4D8A-B890-EE1CB59A294E}" srcOrd="1" destOrd="0" parTransId="{95425765-0983-4B55-B32B-2226AA73C2D2}" sibTransId="{6BDFB333-3FCE-41C7-97C2-277CB37D9260}"/>
    <dgm:cxn modelId="{EE73355B-21F6-44DA-9BE2-10FBE5D61A32}" srcId="{F915B0C9-2581-41DA-8B78-0A3352F345B0}" destId="{640D1694-37D8-4833-B97B-7F39D16910DC}" srcOrd="0" destOrd="0" parTransId="{52D5DFCC-D5CF-450E-ADB9-37FA88D6527F}" sibTransId="{BE574BA2-6D13-47EF-AE31-C5220B994AB9}"/>
    <dgm:cxn modelId="{CC65FB38-F530-4360-9A7C-C7F9659226B1}" type="presOf" srcId="{F7E3A62B-FCC5-4173-AAF5-3015ABCCEE88}" destId="{BA15B62C-2EA1-4C1A-BD5A-0A30C6F86002}" srcOrd="0" destOrd="2" presId="urn:microsoft.com/office/officeart/2005/8/layout/default"/>
    <dgm:cxn modelId="{BE163958-A2AE-4045-A068-BB0E2CCA22AE}" type="presOf" srcId="{2002053C-DC5E-4141-B1F2-C480075D0655}" destId="{37411AA5-5A50-4711-BA45-6E4128254B5B}" srcOrd="0" destOrd="0" presId="urn:microsoft.com/office/officeart/2005/8/layout/default"/>
    <dgm:cxn modelId="{ABFF1509-52B5-41D1-9A5A-5D53F0AA4628}" srcId="{54556C69-5840-40CA-ADCB-BB21E7A478F5}" destId="{4CB1D3BD-97DC-47C7-B2FD-E47ECFC52160}" srcOrd="2" destOrd="0" parTransId="{C671365C-1F9C-4097-AC5D-9E39B1C3F77A}" sibTransId="{755AFCAA-6713-4ECE-A6D4-169164AB7BF1}"/>
    <dgm:cxn modelId="{9B9E0BFF-62F3-405C-8458-63900E3220FC}" srcId="{F915B0C9-2581-41DA-8B78-0A3352F345B0}" destId="{54556C69-5840-40CA-ADCB-BB21E7A478F5}" srcOrd="3" destOrd="0" parTransId="{1C25238B-2277-42E4-BC6C-F7DD45CCF2DE}" sibTransId="{BCE9F470-2356-413F-A049-2D79B010A406}"/>
    <dgm:cxn modelId="{FD6C8A21-BAF7-4348-8318-8184D2AE0A41}" type="presOf" srcId="{4CB1D3BD-97DC-47C7-B2FD-E47ECFC52160}" destId="{BA15B62C-2EA1-4C1A-BD5A-0A30C6F86002}" srcOrd="0" destOrd="3" presId="urn:microsoft.com/office/officeart/2005/8/layout/default"/>
    <dgm:cxn modelId="{6AEAA4AB-7146-483B-B149-FC93086E2D05}" srcId="{54556C69-5840-40CA-ADCB-BB21E7A478F5}" destId="{21043143-A7C8-4C6A-B4B4-37FDA22AEE66}" srcOrd="0" destOrd="0" parTransId="{28997A22-4EC5-434C-8D25-9302098C3902}" sibTransId="{2DE88DE9-DAE7-4E5C-8323-7F60F6A949D0}"/>
    <dgm:cxn modelId="{39F1421F-9314-4F88-9800-16ECDF2ECAD8}" type="presOf" srcId="{F915B0C9-2581-41DA-8B78-0A3352F345B0}" destId="{478DE76E-6262-469F-9F6C-65038E0B4210}" srcOrd="0" destOrd="0" presId="urn:microsoft.com/office/officeart/2005/8/layout/default"/>
    <dgm:cxn modelId="{5FA7E001-4C07-443B-A923-5F2B625178AC}" type="presOf" srcId="{691F80DF-0C1D-4D8A-B890-EE1CB59A294E}" destId="{29E9FC75-2C63-42AA-94C2-04A4358A8AB5}" srcOrd="0" destOrd="0" presId="urn:microsoft.com/office/officeart/2005/8/layout/default"/>
    <dgm:cxn modelId="{1CBCDC14-4B7E-4932-B4D1-4F1DF9F04D7E}" type="presOf" srcId="{21043143-A7C8-4C6A-B4B4-37FDA22AEE66}" destId="{BA15B62C-2EA1-4C1A-BD5A-0A30C6F86002}" srcOrd="0" destOrd="1" presId="urn:microsoft.com/office/officeart/2005/8/layout/default"/>
    <dgm:cxn modelId="{78BAA8BB-0B93-4224-9E85-1374085141FB}" type="presOf" srcId="{54556C69-5840-40CA-ADCB-BB21E7A478F5}" destId="{BA15B62C-2EA1-4C1A-BD5A-0A30C6F86002}" srcOrd="0" destOrd="0" presId="urn:microsoft.com/office/officeart/2005/8/layout/default"/>
    <dgm:cxn modelId="{DB3F5393-A21F-4838-BFA9-1CAE418993DD}" type="presOf" srcId="{640D1694-37D8-4833-B97B-7F39D16910DC}" destId="{1E600B88-49A8-4289-B46F-0F014FCCAB00}" srcOrd="0" destOrd="0" presId="urn:microsoft.com/office/officeart/2005/8/layout/default"/>
    <dgm:cxn modelId="{7E7443EA-3E07-416D-86F7-20A6E9BB7C7E}" srcId="{F915B0C9-2581-41DA-8B78-0A3352F345B0}" destId="{2002053C-DC5E-4141-B1F2-C480075D0655}" srcOrd="2" destOrd="0" parTransId="{F29D86A9-999C-459F-AB86-54D547A36D8A}" sibTransId="{3C0C5521-63F6-4D00-8DE0-D424793164A2}"/>
    <dgm:cxn modelId="{2F908DA1-ECB9-439D-98F1-9058BCE79C9C}" srcId="{54556C69-5840-40CA-ADCB-BB21E7A478F5}" destId="{F7E3A62B-FCC5-4173-AAF5-3015ABCCEE88}" srcOrd="1" destOrd="0" parTransId="{ED28F1F3-40F7-4F40-9233-9B8CC1CD39B2}" sibTransId="{45F5E5FF-525E-4347-9AC5-F3123748EFE5}"/>
    <dgm:cxn modelId="{99FD6D2A-75D0-4C27-BA5D-87649FF2C18F}" type="presParOf" srcId="{478DE76E-6262-469F-9F6C-65038E0B4210}" destId="{1E600B88-49A8-4289-B46F-0F014FCCAB00}" srcOrd="0" destOrd="0" presId="urn:microsoft.com/office/officeart/2005/8/layout/default"/>
    <dgm:cxn modelId="{AEA8E23B-E3DF-47D4-916E-261F90FF2D87}" type="presParOf" srcId="{478DE76E-6262-469F-9F6C-65038E0B4210}" destId="{A7CA72E1-8C2E-4C75-AD9B-ABAA8EF4D16F}" srcOrd="1" destOrd="0" presId="urn:microsoft.com/office/officeart/2005/8/layout/default"/>
    <dgm:cxn modelId="{B5D10DA1-9744-46B2-9875-8D7A9FD8DBB8}" type="presParOf" srcId="{478DE76E-6262-469F-9F6C-65038E0B4210}" destId="{29E9FC75-2C63-42AA-94C2-04A4358A8AB5}" srcOrd="2" destOrd="0" presId="urn:microsoft.com/office/officeart/2005/8/layout/default"/>
    <dgm:cxn modelId="{6EB16BEA-539D-4A49-8C2A-1263B0007967}" type="presParOf" srcId="{478DE76E-6262-469F-9F6C-65038E0B4210}" destId="{A4936312-3746-4FFE-A967-ED568E077BC0}" srcOrd="3" destOrd="0" presId="urn:microsoft.com/office/officeart/2005/8/layout/default"/>
    <dgm:cxn modelId="{DA390D56-47A3-4E85-830E-0DF0C29B86BC}" type="presParOf" srcId="{478DE76E-6262-469F-9F6C-65038E0B4210}" destId="{37411AA5-5A50-4711-BA45-6E4128254B5B}" srcOrd="4" destOrd="0" presId="urn:microsoft.com/office/officeart/2005/8/layout/default"/>
    <dgm:cxn modelId="{37529AE2-43F2-4CF6-926B-0C43E72F83BE}" type="presParOf" srcId="{478DE76E-6262-469F-9F6C-65038E0B4210}" destId="{3DCCE262-2CA3-49B2-A42A-FCCEBA071E94}" srcOrd="5" destOrd="0" presId="urn:microsoft.com/office/officeart/2005/8/layout/default"/>
    <dgm:cxn modelId="{43AF70AD-56F1-4CA5-8B34-8068C7633AF0}" type="presParOf" srcId="{478DE76E-6262-469F-9F6C-65038E0B4210}" destId="{BA15B62C-2EA1-4C1A-BD5A-0A30C6F8600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49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20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83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238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194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044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249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251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18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40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34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57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17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77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7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16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4C565-BC06-4FDF-AACF-5AAE8FE2EBDB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A1E5-72B2-4049-989F-A32E9B89B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133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EE608E-B6B6-4601-9964-D24CED91E9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Intoxicación por paracetamol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914692E-5B8E-4922-9934-0F35C26B4B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¿Qué ha cambiado?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5215B8A-6FFC-4727-9CC4-E60E712D7013}"/>
              </a:ext>
            </a:extLst>
          </p:cNvPr>
          <p:cNvSpPr txBox="1"/>
          <p:nvPr/>
        </p:nvSpPr>
        <p:spPr>
          <a:xfrm>
            <a:off x="5181600" y="5095875"/>
            <a:ext cx="618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Grupo toxicología del servicio de urgencias del HGU </a:t>
            </a:r>
            <a:r>
              <a:rPr lang="es-ES" dirty="0" err="1"/>
              <a:t>Dr</a:t>
            </a:r>
            <a:r>
              <a:rPr lang="es-ES" dirty="0"/>
              <a:t> Balmis</a:t>
            </a:r>
          </a:p>
        </p:txBody>
      </p:sp>
    </p:spTree>
    <p:extLst>
      <p:ext uri="{BB962C8B-B14F-4D97-AF65-F5344CB8AC3E}">
        <p14:creationId xmlns:p14="http://schemas.microsoft.com/office/powerpoint/2010/main" val="968356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903100-5C54-4FDD-8071-59102E44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de las reacciones anafilactoides por NAC</a:t>
            </a: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47D58B0-DEC3-4EF7-A492-DC0B21F0F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84218"/>
            <a:ext cx="9905999" cy="43552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6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Suspender temporalmente la perfusión de</a:t>
            </a:r>
            <a:r>
              <a:rPr lang="es-ES" sz="16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NAC.</a:t>
            </a:r>
            <a:endParaRPr lang="es-ES" sz="16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6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Administración del tratamiento sintomático (antihistamínicos y </a:t>
            </a:r>
            <a:r>
              <a:rPr lang="es-ES" sz="16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corticoides</a:t>
            </a:r>
            <a:r>
              <a:rPr lang="es-ES" sz="16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, salbutamol, antieméticos y más raramente epinefrina si se produce hipotensión).</a:t>
            </a:r>
            <a:endParaRPr lang="es-ES" sz="16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vez que una reacción anafilactoide se ha resuelto, la perfusión normalmente puede iniciarse de nuevo a una velocidad de perfusión más baja.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6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A los pacientes que desarrollen </a:t>
            </a:r>
            <a:r>
              <a:rPr lang="es-ES" sz="1600" u="sng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hipotensión u otros síntomas persistentes de anafilaxia sistémica </a:t>
            </a:r>
            <a:r>
              <a:rPr lang="es-ES" sz="16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se les debe suspender la perfusión y recibir tratamiento para la anafilaxia. </a:t>
            </a:r>
            <a:r>
              <a:rPr lang="es-ES" sz="1600" b="1" u="sng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No se debe reiniciar la administración de </a:t>
            </a:r>
            <a:r>
              <a:rPr lang="es-ES" sz="1600" b="1" u="sng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NAC</a:t>
            </a:r>
            <a:r>
              <a:rPr lang="es-ES" sz="1600" b="1" u="sng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por vía intravenosa</a:t>
            </a:r>
            <a:r>
              <a:rPr lang="es-ES" sz="16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. Se debe valorar la terapia con NAC</a:t>
            </a:r>
            <a:r>
              <a:rPr lang="es-ES" sz="16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oral</a:t>
            </a:r>
            <a:r>
              <a:rPr lang="es-ES" sz="16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. </a:t>
            </a:r>
            <a:r>
              <a:rPr lang="es-ES" sz="1600" u="sng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Estos pacientes generalmente tolerarán la </a:t>
            </a:r>
            <a:r>
              <a:rPr lang="es-ES" sz="1600" u="sng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NAC</a:t>
            </a:r>
            <a:r>
              <a:rPr lang="es-ES" sz="1600" u="sng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oral:</a:t>
            </a:r>
          </a:p>
          <a:p>
            <a:pPr marL="1348740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 dosis de carga de 140 mg/kg PO</a:t>
            </a:r>
            <a:endParaRPr lang="es-E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48740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 dosis de 70 mg/kg PO cada cuatro horas para un total de 17 dosis</a:t>
            </a:r>
            <a:endParaRPr lang="es-E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0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E3A368-623B-4E88-963D-5B49DA7B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Sobredosis masiva de paracetamol con acidosis láctica </a:t>
            </a: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17C1CE-04E2-4B6C-ADF6-35F940F05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8727"/>
            <a:ext cx="9905999" cy="49322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La acidosis y el coma pueden aparecer de forma temprana en ingestiones de paracetamol masivas (&gt;500mg/kg) con niveles plasmáticos &gt;750 </a:t>
            </a:r>
            <a:r>
              <a:rPr lang="es-ES" sz="1800" dirty="0">
                <a:solidFill>
                  <a:schemeClr val="bg1"/>
                </a:solidFill>
                <a:latin typeface="Arial"/>
                <a:ea typeface="+mn-lt"/>
                <a:cs typeface="+mn-lt"/>
              </a:rPr>
              <a:t>µg/ml</a:t>
            </a: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(Dosis de más de 30-40 g).</a:t>
            </a:r>
            <a:r>
              <a:rPr lang="es-ES" sz="18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endParaRPr lang="es-ES" sz="1800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estos casos tratamiento se iniciará tratamiento </a:t>
            </a:r>
            <a:r>
              <a:rPr lang="es-ES" sz="18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doble dosis de Carbón Activado y NAC.</a:t>
            </a:r>
            <a:endParaRPr lang="es-ES" sz="18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830"/>
              </a:spcBef>
              <a:spcAft>
                <a:spcPts val="830"/>
              </a:spcAft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hemodiálisis (HD</a:t>
            </a:r>
            <a:r>
              <a:rPr lang="es-E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convencional </a:t>
            </a:r>
            <a:r>
              <a:rPr lang="es-E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podría recomendar:</a:t>
            </a:r>
            <a:endParaRPr lang="es-E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1800" u="sng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Si no se administra NAC </a:t>
            </a: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y el nivel de paracetamol es más de 1000 </a:t>
            </a:r>
            <a:r>
              <a:rPr lang="es-ES" sz="1800" dirty="0">
                <a:solidFill>
                  <a:schemeClr val="bg1"/>
                </a:solidFill>
                <a:latin typeface="Arial"/>
                <a:ea typeface="Times New Roman" panose="02020603050405020304" pitchFamily="18" charset="0"/>
                <a:cs typeface="Arial"/>
              </a:rPr>
              <a:t>µg/ml.</a:t>
            </a:r>
            <a:endParaRPr lang="es-ES" sz="1800" dirty="0">
              <a:solidFill>
                <a:schemeClr val="bg1"/>
              </a:solidFill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1800" u="sng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Si no se administra NAC </a:t>
            </a:r>
            <a:r>
              <a:rPr lang="es-ES" sz="1800" dirty="0">
                <a:solidFill>
                  <a:schemeClr val="bg1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y </a:t>
            </a: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el paciente presenta alteración del estado mental, acidosis metabólica, con un lactato elevado, y un nivel de paracetamol &gt; 700 </a:t>
            </a:r>
            <a:r>
              <a:rPr lang="es-ES" sz="1800" dirty="0">
                <a:solidFill>
                  <a:schemeClr val="bg1"/>
                </a:solidFill>
                <a:latin typeface="Arial"/>
                <a:ea typeface="Times New Roman" panose="02020603050405020304" pitchFamily="18" charset="0"/>
                <a:cs typeface="Arial"/>
              </a:rPr>
              <a:t>µg/ml</a:t>
            </a: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.</a:t>
            </a:r>
            <a:endParaRPr lang="es-ES" sz="1800" dirty="0">
              <a:solidFill>
                <a:schemeClr val="bg1"/>
              </a:solidFill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1800" u="sng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Si se administra NAC </a:t>
            </a: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, Si el paciente presenta una alteración del estado mental, acidosis metabólica, un lactato elevado, y un nivel de paracetamol &gt; 900 </a:t>
            </a:r>
            <a:r>
              <a:rPr lang="es-ES" sz="1800" dirty="0">
                <a:solidFill>
                  <a:schemeClr val="bg1"/>
                </a:solidFill>
                <a:latin typeface="Arial"/>
                <a:ea typeface="Times New Roman" panose="02020603050405020304" pitchFamily="18" charset="0"/>
                <a:cs typeface="Arial"/>
              </a:rPr>
              <a:t>µg/ml</a:t>
            </a: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, incluso si se administra NAC. En este caso se doblará la dosis de perfusión de NAC durante toda la sesión de hemodiálisis, dado que la NAC es altamente dializable.</a:t>
            </a:r>
            <a:endParaRPr lang="es-ES" sz="1800" dirty="0">
              <a:solidFill>
                <a:schemeClr val="bg1"/>
              </a:solidFill>
              <a:effectLst/>
              <a:latin typeface="Arial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4874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E3A368-623B-4E88-963D-5B49DA7B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Duración del 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17C1CE-04E2-4B6C-ADF6-35F940F05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dirty="0"/>
              <a:t>Hasta que los niveles de paracetamol sean indetectables y la analítica normal.</a:t>
            </a:r>
          </a:p>
        </p:txBody>
      </p:sp>
    </p:spTree>
    <p:extLst>
      <p:ext uri="{BB962C8B-B14F-4D97-AF65-F5344CB8AC3E}">
        <p14:creationId xmlns:p14="http://schemas.microsoft.com/office/powerpoint/2010/main" val="2558043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2E75A5-F9A6-4287-8850-C4918A97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Destino tras el alta de urgencias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A0933C-EBA4-4C17-878A-E6213B569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Alta a domicilio</a:t>
            </a:r>
            <a:r>
              <a:rPr lang="es-E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tras valoración psiquiátrica si precisa en caso de ingesta de dosis no tóxicas sin daño hepático en la analítica.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800" b="1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Ingreso en UCE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: ingesta de dosis 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tóxicas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con analítica sanguínea normal, con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NAC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administrada en primeras 8 horas tras la ingesta, control al alta en </a:t>
            </a:r>
            <a:r>
              <a:rPr lang="es-ES" sz="1800" u="sng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consultas externas de farmacología clínica ( realizar hoja de interconsulta en </a:t>
            </a:r>
            <a:r>
              <a:rPr lang="es-ES" sz="1800" u="sng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Orion</a:t>
            </a:r>
            <a:r>
              <a:rPr lang="es-ES" sz="1800" u="sng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y se </a:t>
            </a:r>
            <a:r>
              <a:rPr lang="es-ES" sz="1800" u="sng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citará</a:t>
            </a:r>
            <a:r>
              <a:rPr lang="es-ES" sz="1800" u="sng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al paciente)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.</a:t>
            </a:r>
            <a:endParaRPr lang="es-ES" sz="18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800" b="1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Ingreso en unidad hepática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: </a:t>
            </a: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Criterios de ingreso en planta de UHP: paciente sin criterios de gravedad (y por tanto sin indicación de ingreso en UCI) con ingesta de dosis tóxicas de paracetamol con bioquímica hepática alterada o inicio de la  administración de NAC </a:t>
            </a:r>
            <a:r>
              <a:rPr lang="es-ES" sz="18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  <a:t>después</a:t>
            </a: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de las 8 horas </a:t>
            </a:r>
            <a:r>
              <a:rPr lang="es-ES" sz="1800" dirty="0" err="1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  <a:t>postingesta</a:t>
            </a:r>
            <a:r>
              <a:rPr lang="es-ES" sz="18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con independencia de si existe alteración de la bioquímica hepática.</a:t>
            </a:r>
            <a:r>
              <a:rPr lang="es-ES" sz="18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07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74885A-5BDF-4445-807F-A1756DA4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1973"/>
          </a:xfrm>
        </p:spPr>
        <p:txBody>
          <a:bodyPr>
            <a:normAutofit/>
          </a:bodyPr>
          <a:lstStyle/>
          <a:p>
            <a:r>
              <a:rPr lang="es-ES" dirty="0"/>
              <a:t>Criterios de valoración de ingreso en UCI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xmlns="" id="{125143FE-51A9-4F07-876E-96BC80EF5A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554770"/>
              </p:ext>
            </p:extLst>
          </p:nvPr>
        </p:nvGraphicFramePr>
        <p:xfrm>
          <a:off x="646111" y="1553374"/>
          <a:ext cx="9861924" cy="5355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962">
                  <a:extLst>
                    <a:ext uri="{9D8B030D-6E8A-4147-A177-3AD203B41FA5}">
                      <a16:colId xmlns:a16="http://schemas.microsoft.com/office/drawing/2014/main" xmlns="" val="4248308871"/>
                    </a:ext>
                  </a:extLst>
                </a:gridCol>
                <a:gridCol w="4930962">
                  <a:extLst>
                    <a:ext uri="{9D8B030D-6E8A-4147-A177-3AD203B41FA5}">
                      <a16:colId xmlns:a16="http://schemas.microsoft.com/office/drawing/2014/main" xmlns="" val="2902694972"/>
                    </a:ext>
                  </a:extLst>
                </a:gridCol>
              </a:tblGrid>
              <a:tr h="473264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Gestante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Reacción anafiláctica con acetilcisteína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Insuficiencia renal que precise hemodiálisis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Glasgow menor a 14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Sobredosis masiva con acidosis láctica y disminución del nivel de consciencia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Valoración individualizada de pacientes con factores de riesgo para lesión hepática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Valoración en pacientes con coingesta de otros fármacos que dificulten manejo del paciente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Criterios analíticos: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GPT &gt; 500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Bilirrubina &gt;1.2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INR &gt; 1.5 (salvo paciente anticoagulado previamente)</a:t>
                      </a:r>
                      <a:endParaRPr lang="es-ES" sz="18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 &lt; 7.3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láctico &gt; 3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creatinina &gt;1.5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Niveles de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paracetamolemia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por encima de la línea de 300 del nomograma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9764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206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15855F-44B1-41BB-8AF3-021DDCF5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455" y="618518"/>
            <a:ext cx="10584872" cy="1478570"/>
          </a:xfrm>
        </p:spPr>
        <p:txBody>
          <a:bodyPr/>
          <a:lstStyle/>
          <a:p>
            <a:r>
              <a:rPr lang="es-ES" dirty="0"/>
              <a:t>Codificación diagnóstica al alta de urgencias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6AFF0CD-FAF1-4B64-BF47-99E3D808C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Intoxicación por paracetamol </a:t>
            </a:r>
            <a:r>
              <a:rPr lang="es-ES_trad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dosis tóxicas de paracetamol)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18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Ingesta de paracetamol </a:t>
            </a:r>
            <a:r>
              <a:rPr lang="es-ES_tradnl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dosis no tóxicas de paracetamol)</a:t>
            </a:r>
            <a:endParaRPr lang="es-ES_tradnl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_tradnl" sz="180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D</a:t>
            </a:r>
            <a:r>
              <a:rPr lang="es-ES_tradnl" sz="180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iagnósticos secundarios</a:t>
            </a:r>
            <a:r>
              <a:rPr lang="es-ES_tradnl" sz="180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;</a:t>
            </a:r>
            <a:r>
              <a:rPr lang="es-ES_tradnl" sz="180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 haremos constar las circunstancias relacionadas con</a:t>
            </a:r>
            <a:r>
              <a:rPr lang="es-ES_tradnl" sz="180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es-ES_tradnl" sz="180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 la ingesta </a:t>
            </a:r>
            <a:r>
              <a:rPr lang="es-ES_tradnl" sz="1800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(intento autolítico, gesto autolítico, ingesta accidental..)</a:t>
            </a:r>
            <a:endParaRPr lang="es-ES" sz="18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r>
              <a:rPr lang="es-ES_tradnl" sz="18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s-ES_tradnl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ntoxicación medicamentosa múltiple</a:t>
            </a:r>
            <a:endParaRPr lang="es-ES_tradnl" sz="1800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Diagnóstico secundario: intoxicación o ingesta de paracetamol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130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ADCE06-7E54-4967-960E-B1E75B248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s-ES" b="1" dirty="0"/>
              <a:t>Dosis tóxicas de paracetamol</a:t>
            </a:r>
          </a:p>
        </p:txBody>
      </p:sp>
      <p:graphicFrame>
        <p:nvGraphicFramePr>
          <p:cNvPr id="67" name="Marcador de contenido 2">
            <a:extLst>
              <a:ext uri="{FF2B5EF4-FFF2-40B4-BE49-F238E27FC236}">
                <a16:creationId xmlns:a16="http://schemas.microsoft.com/office/drawing/2014/main" xmlns="" id="{9BEC731D-6576-42B6-AA8E-48AF3DE754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07955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825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DED172-618D-478E-B7EF-76BADD81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6" y="804672"/>
            <a:ext cx="3073078" cy="5248656"/>
          </a:xfrm>
        </p:spPr>
        <p:txBody>
          <a:bodyPr anchor="ctr">
            <a:normAutofit/>
          </a:bodyPr>
          <a:lstStyle/>
          <a:p>
            <a:pPr algn="ctr"/>
            <a:r>
              <a:rPr lang="es-ES" dirty="0"/>
              <a:t>Factores de riesgo de toxicidad hepática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9BED8B2-954E-434D-8784-2DAA32D55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127" y="804671"/>
            <a:ext cx="7228664" cy="571620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Malnutrición, anorexia , Caquexia de cualquier origen (neoplasia u otra)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ES_tradn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ibrosis quística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_tradn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lcoholismo crónico</a:t>
            </a:r>
            <a:endParaRPr lang="es-ES_tradnl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ES_tradn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ratamiento habitual con fármacos que inducen las enzimas CYP 450 (fenitoína, carbamacepina, fenobarbital, isoniacida o rifampicina, </a:t>
            </a:r>
            <a:r>
              <a:rPr lang="es-ES_tradnl" sz="2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trimetroprim</a:t>
            </a:r>
            <a:r>
              <a:rPr lang="es-ES_tradn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sulfametoxazol, zidovudina, </a:t>
            </a:r>
            <a:r>
              <a:rPr lang="es-ES_tradnl" sz="2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rifabutina</a:t>
            </a:r>
            <a:r>
              <a:rPr lang="es-ES_tradn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sz="2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efarivenz</a:t>
            </a:r>
            <a:r>
              <a:rPr lang="es-ES_tradn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nevirapina y hierba de san juan, opiáceos)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s-ES_tradnl" sz="2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omocistinuria</a:t>
            </a:r>
            <a:r>
              <a:rPr lang="es-ES_tradn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200" dirty="0">
                <a:latin typeface="Arial"/>
                <a:ea typeface="Times New Roman" panose="02020603050405020304" pitchFamily="18" charset="0"/>
                <a:cs typeface="Times New Roman"/>
              </a:rPr>
              <a:t>S</a:t>
            </a:r>
            <a:r>
              <a:rPr lang="es-ES_tradnl" sz="2200" dirty="0"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índrome de </a:t>
            </a:r>
            <a:r>
              <a:rPr lang="es-ES_tradnl" sz="2200" dirty="0">
                <a:latin typeface="Arial"/>
                <a:ea typeface="Times New Roman" panose="02020603050405020304" pitchFamily="18" charset="0"/>
                <a:cs typeface="Times New Roman"/>
              </a:rPr>
              <a:t>Gilbert </a:t>
            </a:r>
            <a:endParaRPr lang="es-ES_tradnl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Otra hepatopatía crónica de cualquier origen</a:t>
            </a:r>
            <a:endParaRPr lang="es-E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932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xmlns="" id="{E978A47D-4F17-40FE-AB70-7AF78A9575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9">
            <a:extLst>
              <a:ext uri="{FF2B5EF4-FFF2-40B4-BE49-F238E27FC236}">
                <a16:creationId xmlns:a16="http://schemas.microsoft.com/office/drawing/2014/main" xmlns="" id="{85BE3A7E-6A3F-401E-A025-BBB8FDB8DD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xmlns="" id="{41EE9036-817C-476C-BD59-B5184F9A3E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xmlns="" id="{F098087A-B4E4-4300-A841-44988BD88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F5BD5F4B-A39C-4DF9-84E4-A4D33F30E6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xmlns="" id="{D7FA9858-BFA0-4D5B-AF72-B1B65EB069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A508A5F3-AFE0-4750-A9C2-B51A514FFC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xmlns="" id="{92B4AAEB-ABF4-42A7-BE52-0B442190D1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3767C370-4A42-4376-8CAE-606C4BC8F4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36205F53-9C95-4954-B97C-1625BB8A35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DC80B58E-3469-43E9-96FC-D747B69830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E17A4ED2-DDD7-4B4D-A39C-9B0121C886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A2C14A85-E7A9-4E1D-809F-20F5CFA788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xmlns="" id="{F3D51E32-9399-4B7F-8D91-BF9A068B83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9969F9D2-502D-4C1D-ABA5-02B1BF2A00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4AE555C6-5623-478A-BF35-63E9929A3A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A3D3AED4-A69E-4301-9BB4-436DC5F0C9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C3B8082C-2D81-48D7-8B45-85B7C89296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xmlns="" id="{9AD35461-BA86-408B-8A29-244EB2F2F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F238E495-B6C6-4857-899B-CDD5848312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E20A751E-054C-4EC2-8DA3-0EC923A658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B6E8E701-3D21-4E5C-AB6E-9A74046970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431BDA41-D09D-4984-B888-756F5F81B4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xmlns="" id="{0DC943D2-20E4-4C00-82D2-D405A7C00B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xmlns="" id="{4BC34A74-80A2-4DE1-8ADC-BBD1709035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xmlns="" id="{C6C3CA25-431F-4E26-952D-4AA9C4C725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xmlns="" id="{776D1836-82AE-40EF-9829-C6B8D2CF02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xmlns="" id="{9A8E397E-ADF9-45C1-98F4-3F5A86378B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xmlns="" id="{DE07CFD9-357F-40BC-A792-CE874BFE50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FB8D90-6E78-4DB7-9DB4-6262C8724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es-ES" sz="2500"/>
              <a:t>Pruebas complementarias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085ECEC0-FF5D-4348-92C7-1EA7C61E77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0D72733-8E5D-4612-8073-4AD2EFCE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79" y="1082673"/>
            <a:ext cx="6592084" cy="4708528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_tradnl" sz="1800" dirty="0">
                <a:effectLst/>
                <a:ea typeface="Times New Roman" panose="02020603050405020304" pitchFamily="18" charset="0"/>
                <a:cs typeface="Times New Roman"/>
              </a:rPr>
              <a:t>Analítica sanguínea que incluya, glucosa, urea, creatinina, </a:t>
            </a:r>
            <a:r>
              <a:rPr lang="es-ES_tradnl" sz="1800" dirty="0" err="1">
                <a:ea typeface="+mn-lt"/>
                <a:cs typeface="+mn-lt"/>
              </a:rPr>
              <a:t>Na</a:t>
            </a:r>
            <a:r>
              <a:rPr lang="es-ES_tradnl" sz="1800" baseline="30000" dirty="0">
                <a:ea typeface="+mn-lt"/>
                <a:cs typeface="+mn-lt"/>
              </a:rPr>
              <a:t>+</a:t>
            </a:r>
            <a:r>
              <a:rPr lang="es-ES_tradnl" sz="1800" dirty="0">
                <a:ea typeface="+mn-lt"/>
                <a:cs typeface="+mn-lt"/>
              </a:rPr>
              <a:t>, K</a:t>
            </a:r>
            <a:r>
              <a:rPr lang="es-ES_tradnl" sz="1800" baseline="30000" dirty="0">
                <a:ea typeface="+mn-lt"/>
                <a:cs typeface="+mn-lt"/>
              </a:rPr>
              <a:t>+</a:t>
            </a:r>
            <a:r>
              <a:rPr lang="es-ES_tradnl" sz="1800" dirty="0">
                <a:ea typeface="+mn-lt"/>
                <a:cs typeface="Times New Roman"/>
              </a:rPr>
              <a:t>,</a:t>
            </a:r>
            <a:r>
              <a:rPr lang="es-ES_tradnl" sz="1800" dirty="0">
                <a:effectLst/>
                <a:ea typeface="Times New Roman" panose="02020603050405020304" pitchFamily="18" charset="0"/>
                <a:cs typeface="Times New Roman"/>
              </a:rPr>
              <a:t> fosfato, bilirrubina, GOT, GPT, FA y GGT, amilasa, CK, troponina, gasometría venosa, hemograma y estudio de coagulación</a:t>
            </a:r>
            <a:endParaRPr lang="es-ES" sz="1800" dirty="0">
              <a:effectLst/>
              <a:ea typeface="Calibri" panose="020F0502020204030204" pitchFamily="34" charset="0"/>
              <a:cs typeface="Times New Roman"/>
            </a:endParaRP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_tradn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Niveles de paracetamol</a:t>
            </a:r>
            <a:endParaRPr lang="es-E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_tradn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 se sospecha </a:t>
            </a:r>
            <a:r>
              <a:rPr lang="es-ES_tradnl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coingesta</a:t>
            </a:r>
            <a:r>
              <a:rPr lang="es-ES_tradn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etanol u otras drogas, determinación de tóxicos en orina (el etanol, también puede ser realizado en sangre)</a:t>
            </a:r>
            <a:endParaRPr lang="es-E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_tradnl" sz="1800" dirty="0">
                <a:effectLst/>
                <a:ea typeface="Times New Roman" panose="02020603050405020304" pitchFamily="18" charset="0"/>
                <a:cs typeface="Times New Roman"/>
              </a:rPr>
              <a:t>ECG</a:t>
            </a: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_tradn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Radiografía de </a:t>
            </a:r>
            <a:r>
              <a:rPr lang="es-ES_tradn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torax</a:t>
            </a:r>
            <a:endParaRPr lang="es-E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ES" sz="1500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F4E035BE-9FF4-43D3-BC25-CF582D7FF8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xmlns="" id="{F98BCEB2-EC20-4E84-A994-0AC37292C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xmlns="" id="{7A2E1821-AEDF-417E-9F17-83379E9C09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xmlns="" id="{CB3734E2-8292-4B47-B6AB-0E5A058DE9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xmlns="" id="{A0B09C51-29AB-45C0-B707-CCFB9DF280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xmlns="" id="{510C0CED-AE1B-45AE-B5E1-57521E589D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xmlns="" id="{591F2327-4B45-41AA-B41C-7404B6A1E4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xmlns="" id="{5A63224C-41A0-42C0-96F6-0B2BE99A13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xmlns="" id="{A7C00B9F-C253-4776-9935-EC02254A4F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xmlns="" id="{5062D4AA-13F3-4064-8440-FFE8562D85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xmlns="" id="{3E143B27-CB82-440B-879B-D25C1891C1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12018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E3A368-623B-4E88-963D-5B49DA7B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Niveles de paracetamol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17C1CE-04E2-4B6C-ADF6-35F940F05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742950" lvl="1" indent="-285750">
              <a:lnSpc>
                <a:spcPct val="11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</a:rPr>
              <a:t>Ingestas </a:t>
            </a:r>
            <a:r>
              <a:rPr lang="es-ES_tradnl" sz="2400" dirty="0">
                <a:ea typeface="Times New Roman" panose="02020603050405020304" pitchFamily="18" charset="0"/>
                <a:cs typeface="Times New Roman"/>
              </a:rPr>
              <a:t>agudas de paracetamol co</a:t>
            </a: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</a:rPr>
              <a:t>n hora de ingesta conocida</a:t>
            </a: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  <a:sym typeface="Wingdings" panose="05000000000000000000" pitchFamily="2" charset="2"/>
              </a:rPr>
              <a:t></a:t>
            </a: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</a:rPr>
              <a:t> se deben extraer al menos a las 4 horas de la ingesta de paracetamol (nomograma de </a:t>
            </a:r>
            <a:r>
              <a:rPr lang="es-ES" sz="18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Rumack</a:t>
            </a:r>
            <a:r>
              <a:rPr lang="es-ES" sz="1800" dirty="0">
                <a:effectLst/>
                <a:latin typeface="Arial"/>
                <a:ea typeface="Calibri" panose="020F0502020204030204" pitchFamily="34" charset="0"/>
                <a:cs typeface="Arial"/>
              </a:rPr>
              <a:t>-Matthew )</a:t>
            </a:r>
            <a:endParaRPr lang="es-ES_tradnl" sz="2400" dirty="0">
              <a:effectLst/>
              <a:ea typeface="Calibri" panose="020F0502020204030204" pitchFamily="34" charset="0"/>
              <a:cs typeface="Times New Roman"/>
            </a:endParaRPr>
          </a:p>
          <a:p>
            <a:pPr marL="742950" lvl="1" indent="-285750">
              <a:lnSpc>
                <a:spcPct val="11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</a:rPr>
              <a:t>Ingesta aguda con hora de ingesta desconocida: se deben extraer en el momento 0,</a:t>
            </a:r>
            <a:r>
              <a:rPr lang="es-ES_tradnl" sz="2400" dirty="0">
                <a:ea typeface="Times New Roman" panose="02020603050405020304" pitchFamily="18" charset="0"/>
                <a:cs typeface="Times New Roman"/>
              </a:rPr>
              <a:t> </a:t>
            </a: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</a:rPr>
              <a:t> </a:t>
            </a:r>
            <a:r>
              <a:rPr lang="es-ES_tradnl" sz="2400" u="sng" dirty="0">
                <a:effectLst/>
                <a:ea typeface="Times New Roman" panose="02020603050405020304" pitchFamily="18" charset="0"/>
                <a:cs typeface="Times New Roman"/>
              </a:rPr>
              <a:t>y una segunda determinación entre las 2 y 4 horas</a:t>
            </a:r>
            <a:r>
              <a:rPr lang="es-ES_tradnl" sz="2400" u="sng" dirty="0">
                <a:ea typeface="Times New Roman" panose="02020603050405020304" pitchFamily="18" charset="0"/>
                <a:cs typeface="Times New Roman"/>
              </a:rPr>
              <a:t> </a:t>
            </a:r>
            <a:r>
              <a:rPr lang="es-ES_tradnl" sz="2400" u="sng" dirty="0">
                <a:effectLst/>
                <a:ea typeface="Times New Roman" panose="02020603050405020304" pitchFamily="18" charset="0"/>
                <a:cs typeface="Times New Roman"/>
              </a:rPr>
              <a:t> de la asistencia </a:t>
            </a: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</a:rPr>
              <a:t>(</a:t>
            </a:r>
            <a:r>
              <a:rPr lang="es-ES_tradnl" sz="2400" dirty="0">
                <a:ea typeface="Times New Roman" panose="02020603050405020304" pitchFamily="18" charset="0"/>
                <a:cs typeface="Times New Roman"/>
              </a:rPr>
              <a:t>cálculo</a:t>
            </a: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</a:rPr>
              <a:t> de la semivida de eliminación del paracetamol, si&lt;4 </a:t>
            </a:r>
            <a:r>
              <a:rPr lang="es-ES_tradnl" sz="2400" dirty="0" err="1">
                <a:effectLst/>
                <a:ea typeface="Times New Roman" panose="02020603050405020304" pitchFamily="18" charset="0"/>
                <a:cs typeface="Times New Roman"/>
              </a:rPr>
              <a:t>horas</a:t>
            </a:r>
            <a:r>
              <a:rPr lang="es-ES_tradnl" sz="2400" dirty="0" err="1">
                <a:effectLst/>
                <a:ea typeface="Times New Roman" panose="02020603050405020304" pitchFamily="18" charset="0"/>
                <a:cs typeface="Times New Roman"/>
                <a:sym typeface="Wingdings" panose="05000000000000000000" pitchFamily="2" charset="2"/>
              </a:rPr>
              <a:t>ingesta</a:t>
            </a: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  <a:sym typeface="Wingdings" panose="05000000000000000000" pitchFamily="2" charset="2"/>
              </a:rPr>
              <a:t> no tóxica)</a:t>
            </a:r>
            <a:endParaRPr lang="es-ES_tradnl" sz="2400" dirty="0">
              <a:effectLst/>
              <a:ea typeface="Times New Roman" panose="02020603050405020304" pitchFamily="18" charset="0"/>
              <a:cs typeface="Times New Roman"/>
            </a:endParaRPr>
          </a:p>
          <a:p>
            <a:pPr marL="742950" lvl="1" indent="-285750">
              <a:lnSpc>
                <a:spcPct val="11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_tradnl" sz="2400" dirty="0">
                <a:effectLst/>
                <a:ea typeface="Calibri" panose="020F0502020204030204" pitchFamily="34" charset="0"/>
                <a:cs typeface="Times New Roman"/>
              </a:rPr>
              <a:t>Ingesta </a:t>
            </a:r>
            <a:r>
              <a:rPr lang="es-ES_tradnl" sz="2400" dirty="0" err="1">
                <a:ea typeface="Calibri" panose="020F0502020204030204" pitchFamily="34" charset="0"/>
                <a:cs typeface="Times New Roman"/>
              </a:rPr>
              <a:t>supraterapéutica</a:t>
            </a:r>
            <a:r>
              <a:rPr lang="es-ES_tradnl" sz="2400" dirty="0">
                <a:effectLst/>
                <a:ea typeface="Calibri" panose="020F0502020204030204" pitchFamily="34" charset="0"/>
                <a:cs typeface="Times New Roman"/>
              </a:rPr>
              <a:t> repetida: ni el nomograma ni </a:t>
            </a:r>
            <a:r>
              <a:rPr lang="es-ES_tradnl" sz="2400" dirty="0">
                <a:ea typeface="Calibri" panose="020F0502020204030204" pitchFamily="34" charset="0"/>
                <a:cs typeface="Times New Roman"/>
              </a:rPr>
              <a:t>el calculo</a:t>
            </a:r>
            <a:r>
              <a:rPr lang="es-ES_tradnl" sz="2400" dirty="0">
                <a:effectLst/>
                <a:ea typeface="Times New Roman" panose="02020603050405020304" pitchFamily="18" charset="0"/>
                <a:cs typeface="Times New Roman"/>
              </a:rPr>
              <a:t> de la semivida de eliminación </a:t>
            </a:r>
            <a:r>
              <a:rPr lang="es-ES_tradnl" sz="2400" dirty="0">
                <a:effectLst/>
                <a:ea typeface="Calibri" panose="020F0502020204030204" pitchFamily="34" charset="0"/>
                <a:cs typeface="Times New Roman"/>
              </a:rPr>
              <a:t>sirven para guiar el tratamiento</a:t>
            </a:r>
            <a:endParaRPr lang="es-ES" sz="2400" dirty="0">
              <a:effectLst/>
              <a:ea typeface="Calibri" panose="020F0502020204030204" pitchFamily="34" charset="0"/>
              <a:cs typeface="Times New Roman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437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E3A368-623B-4E88-963D-5B49DA7B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Tratamiento de la intoxicación. </a:t>
            </a:r>
            <a:br>
              <a:rPr lang="es-ES" b="1" dirty="0"/>
            </a:br>
            <a:r>
              <a:rPr lang="es-ES" b="1" dirty="0"/>
              <a:t>Medidas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17C1CE-04E2-4B6C-ADF6-35F940F05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899160">
              <a:lnSpc>
                <a:spcPct val="115000"/>
              </a:lnSpc>
              <a:spcAft>
                <a:spcPts val="1000"/>
              </a:spcAft>
            </a:pPr>
            <a:endParaRPr lang="es-E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endParaRPr lang="es-ES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Administrar una dosis de vitamina K (</a:t>
            </a:r>
            <a:r>
              <a:rPr lang="es-ES" sz="1800" dirty="0" err="1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Fitomenadiona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) de 10 </a:t>
            </a:r>
            <a:r>
              <a:rPr lang="es-ES" sz="1800" dirty="0" err="1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mgr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iv</a:t>
            </a:r>
            <a:endParaRPr lang="es-ES" sz="1800" dirty="0">
              <a:solidFill>
                <a:srgbClr val="000000"/>
              </a:solidFill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Administración de antieméticos si precisa (metoclopramida,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granisetrón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)</a:t>
            </a:r>
            <a:endParaRPr lang="es-ES" sz="18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En caso de inestabilidad hemodinámica o disminución del nivel de consciencia; medidas de soporte necesarias</a:t>
            </a:r>
            <a:endParaRPr lang="es-ES" sz="18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377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E3A368-623B-4E88-963D-5B49DA7B3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256"/>
            <a:ext cx="10515600" cy="19304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/>
              <a:t>Tratamiento de la intoxicación. </a:t>
            </a:r>
            <a:br>
              <a:rPr lang="es-ES" sz="4000" b="1" dirty="0"/>
            </a:br>
            <a:r>
              <a:rPr lang="es-ES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Medidas encaminadas a disminuir la absorción del tóxico</a:t>
            </a: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17C1CE-04E2-4B6C-ADF6-35F940F05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290"/>
            <a:ext cx="10515600" cy="4687453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6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ASPIRADO – LAVADO GÁSTRICO</a:t>
            </a:r>
            <a:r>
              <a:rPr lang="es-ES" sz="6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ES" sz="6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valorará su realización a criterio médico en caso de ingestas masivas atendidas en la primera hora tras la ingesta. No está indicada su realización en el resto de casos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6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ADMINISTRACION DE CARBON ACTIVADO:</a:t>
            </a:r>
            <a:endParaRPr lang="es-ES" sz="6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6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&lt;2 </a:t>
            </a:r>
            <a:r>
              <a:rPr lang="es-ES" sz="6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horas de la ingesta; administrar carbón activado (25 gr) de forma oral.</a:t>
            </a:r>
            <a:r>
              <a:rPr lang="es-ES" sz="6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endParaRPr lang="es-ES" sz="6400" dirty="0">
              <a:solidFill>
                <a:srgbClr val="FFFFFF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6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Si la ingesta es mayor de 250 mg/ kg dar 50 gr de carbón activado de forma oral</a:t>
            </a:r>
            <a:r>
              <a:rPr lang="es-ES" sz="6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.</a:t>
            </a:r>
            <a:endParaRPr lang="es-ES" sz="6400">
              <a:solidFill>
                <a:srgbClr val="000000"/>
              </a:solidFill>
              <a:effectLst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6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ingestas masivas (&gt; 50 gr) administrar nueva dosis de 50 gr carbón activado a las 2 horas de la primera.</a:t>
            </a:r>
            <a:endParaRPr lang="es-ES" sz="64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6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Si ha tomado formulaciones </a:t>
            </a:r>
            <a:r>
              <a:rPr lang="es-ES" sz="64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R</a:t>
            </a:r>
            <a:r>
              <a:rPr lang="es-ES" sz="6400" dirty="0" err="1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etard</a:t>
            </a:r>
            <a:r>
              <a:rPr lang="es-ES" sz="6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o </a:t>
            </a:r>
            <a:r>
              <a:rPr lang="es-ES" sz="6400" dirty="0" err="1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coingesta</a:t>
            </a:r>
            <a:r>
              <a:rPr lang="es-ES" sz="6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con fármacos que retrasan vaciado gástrico administrar carbón hasta las 6 horas </a:t>
            </a:r>
            <a:r>
              <a:rPr lang="es-ES" sz="64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postingesta</a:t>
            </a:r>
            <a:r>
              <a:rPr lang="es-ES" sz="6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.</a:t>
            </a:r>
            <a:endParaRPr lang="es-ES" sz="64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6400" b="1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Está contraindicado si tiene bajo nivel de consciencia, salvo que se aísle previamente la vía aérea</a:t>
            </a:r>
            <a:r>
              <a:rPr lang="es-ES" sz="6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.</a:t>
            </a:r>
            <a:endParaRPr lang="es-E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6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 precisar la administración de antiemético previo al carbón</a:t>
            </a:r>
            <a:r>
              <a:rPr lang="es-ES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endParaRPr lang="es-ES" sz="3400" dirty="0"/>
          </a:p>
        </p:txBody>
      </p:sp>
    </p:spTree>
    <p:extLst>
      <p:ext uri="{BB962C8B-B14F-4D97-AF65-F5344CB8AC3E}">
        <p14:creationId xmlns:p14="http://schemas.microsoft.com/office/powerpoint/2010/main" val="319535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9B0BDD-C1FB-4F4C-AAE5-9F4ADED93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1051487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N-acetil </a:t>
            </a:r>
            <a:r>
              <a:rPr lang="es-ES" sz="4400" b="1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cisteina</a:t>
            </a:r>
            <a:r>
              <a:rPr lang="es-ES" sz="4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sz="4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Régimen de 2 bolsas intravenosas:</a:t>
            </a:r>
            <a:r>
              <a:rPr lang="es-E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EE0CAB2-1264-4241-93DC-412E953F0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" sz="1800" b="1" u="sng" dirty="0">
                <a:solidFill>
                  <a:srgbClr val="232323"/>
                </a:solidFill>
                <a:effectLst/>
                <a:latin typeface="Arial"/>
                <a:ea typeface="Calibri"/>
                <a:cs typeface="Times New Roman"/>
              </a:rPr>
              <a:t>Primera perfusión</a:t>
            </a:r>
            <a:r>
              <a:rPr lang="es-ES" sz="1800" dirty="0">
                <a:solidFill>
                  <a:srgbClr val="232323"/>
                </a:solidFill>
                <a:effectLst/>
                <a:latin typeface="Arial"/>
                <a:ea typeface="Calibri"/>
                <a:cs typeface="Times New Roman"/>
              </a:rPr>
              <a:t>; dosis inicial de 200 mg/kg de peso corporal en 500 ml durante cuatro horas (50 mg/kg por hora IV) o 125 ml/ hor</a:t>
            </a:r>
            <a:r>
              <a:rPr lang="es-ES" sz="1800" dirty="0">
                <a:solidFill>
                  <a:srgbClr val="232323"/>
                </a:solidFill>
                <a:latin typeface="Arial"/>
                <a:ea typeface="Calibri"/>
                <a:cs typeface="Times New Roman"/>
              </a:rPr>
              <a:t>a de dicha perfusión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" sz="1800" b="1" u="sng" dirty="0">
                <a:solidFill>
                  <a:srgbClr val="232323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Segunda perfusión</a:t>
            </a:r>
            <a:r>
              <a:rPr lang="es-ES" sz="1800" u="sng" dirty="0">
                <a:solidFill>
                  <a:srgbClr val="232323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:</a:t>
            </a:r>
            <a:r>
              <a:rPr lang="es-ES" sz="1800" dirty="0">
                <a:solidFill>
                  <a:srgbClr val="232323"/>
                </a:solidFill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r>
              <a:rPr lang="es-ES" sz="1800" dirty="0">
                <a:solidFill>
                  <a:srgbClr val="232323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100 mg/kg de peso corporal en 1 L durante las 16 horas siguientes (6.25 mg/kg por hora 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IV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) o 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62.5</a:t>
            </a:r>
            <a:r>
              <a:rPr lang="es-ES" sz="1800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ml/hora de dicha 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perfusión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Por consiguiente, el paciente debe recibir un total de 300 mg/kg de peso corporal durante un período de 20 horas</a:t>
            </a:r>
            <a:endParaRPr lang="es-ES" sz="18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" sz="1800" b="1" u="sng" dirty="0">
                <a:solidFill>
                  <a:srgbClr val="232323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En caso de persistir la hepatotoxicidad</a:t>
            </a:r>
            <a:r>
              <a:rPr lang="es-ES" sz="1800" dirty="0">
                <a:solidFill>
                  <a:srgbClr val="232323"/>
                </a:solidFill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: continuar infusión a 6.25 mg/Kg por hora hasta que se realiza trasplante o se recupere del fallo hepático</a:t>
            </a:r>
            <a:endParaRPr lang="es-ES" sz="18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722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29F7B6-5951-4280-B481-C044A5F5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/>
              <a:t>NAC en ingesta masiva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1D424C6-3337-457C-BAB1-F080AF2D8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1800" u="sng" dirty="0">
                <a:solidFill>
                  <a:srgbClr val="23232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Primera perfusión</a:t>
            </a:r>
            <a:r>
              <a:rPr lang="es-ES" sz="1800" dirty="0">
                <a:solidFill>
                  <a:srgbClr val="23232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dosis inicial de 200 mg/kg de peso corporal en 500 ml durante cuatro horas (50 mg/kg por hora IV o 125 ml/hora de dicha perfusión)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</a:pPr>
            <a:r>
              <a:rPr lang="es-ES" sz="1800" b="1" u="sng" dirty="0">
                <a:solidFill>
                  <a:srgbClr val="232323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Segunda perfusión:</a:t>
            </a:r>
            <a:r>
              <a:rPr lang="es-ES" sz="1800" b="1" dirty="0">
                <a:solidFill>
                  <a:srgbClr val="232323"/>
                </a:solidFill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r>
              <a:rPr lang="es-ES" sz="1800" b="1" dirty="0">
                <a:solidFill>
                  <a:srgbClr val="232323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ES" sz="1800" b="1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200 mg/kg de peso corporal en 1 L durante las 16 horas siguientes (12.5 mg/kg por hora</a:t>
            </a:r>
            <a:r>
              <a:rPr lang="es-ES" sz="1800" b="1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 IV</a:t>
            </a:r>
            <a:r>
              <a:rPr lang="es-ES" sz="1800" b="1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o</a:t>
            </a:r>
            <a:r>
              <a:rPr lang="es-ES" sz="1800" b="1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 62.5</a:t>
            </a:r>
            <a:r>
              <a:rPr lang="es-ES" sz="1800" b="1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ml / hora de dicha </a:t>
            </a:r>
            <a:r>
              <a:rPr lang="es-ES" sz="1800" b="1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perfusión</a:t>
            </a:r>
            <a:r>
              <a:rPr lang="es-ES" sz="1800" b="1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)</a:t>
            </a:r>
          </a:p>
          <a:p>
            <a:pPr marL="556260" indent="0">
              <a:lnSpc>
                <a:spcPct val="115000"/>
              </a:lnSpc>
              <a:buNone/>
            </a:pPr>
            <a:endParaRPr lang="es-E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6260" indent="0">
              <a:lnSpc>
                <a:spcPct val="115000"/>
              </a:lnSpc>
              <a:buNone/>
            </a:pPr>
            <a:r>
              <a:rPr lang="es-E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consiguiente, el paciente debe recibir un total de 400mg/kg durante un periodo de 20 horas</a:t>
            </a:r>
          </a:p>
          <a:p>
            <a:pPr marL="556260" indent="0">
              <a:lnSpc>
                <a:spcPct val="115000"/>
              </a:lnSpc>
              <a:buNone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15000"/>
              </a:lnSpc>
              <a:spcAft>
                <a:spcPts val="1000"/>
              </a:spcAft>
            </a:pPr>
            <a:r>
              <a:rPr lang="es-ES" sz="1800" b="1" u="sng" dirty="0">
                <a:solidFill>
                  <a:srgbClr val="23232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caso de persistir la hepatotoxicidad</a:t>
            </a:r>
            <a:r>
              <a:rPr lang="es-ES" sz="1800" b="1" dirty="0">
                <a:solidFill>
                  <a:srgbClr val="23232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continuar infusión a 12.5 mg/Kg por hora hasta que se realiza trasplante o se recupere del fallo hepático</a:t>
            </a:r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5776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128</TotalTime>
  <Words>839</Words>
  <Application>Microsoft Office PowerPoint</Application>
  <PresentationFormat>Panorámica</PresentationFormat>
  <Paragraphs>99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Courier New</vt:lpstr>
      <vt:lpstr>Symbol</vt:lpstr>
      <vt:lpstr>Times New Roman</vt:lpstr>
      <vt:lpstr>Trebuchet MS</vt:lpstr>
      <vt:lpstr>Tw Cen MT</vt:lpstr>
      <vt:lpstr>Wingdings</vt:lpstr>
      <vt:lpstr>Circuito</vt:lpstr>
      <vt:lpstr>Intoxicación por paracetamol</vt:lpstr>
      <vt:lpstr>Dosis tóxicas de paracetamol</vt:lpstr>
      <vt:lpstr>Factores de riesgo de toxicidad hepática</vt:lpstr>
      <vt:lpstr>Pruebas complementarias</vt:lpstr>
      <vt:lpstr>Niveles de paracetamol</vt:lpstr>
      <vt:lpstr>Tratamiento de la intoxicación.  Medidas generales</vt:lpstr>
      <vt:lpstr>Tratamiento de la intoxicación.  Medidas encaminadas a disminuir la absorción del tóxico</vt:lpstr>
      <vt:lpstr>N-acetil cisteina  Régimen de 2 bolsas intravenosas: </vt:lpstr>
      <vt:lpstr>NAC en ingesta masiva</vt:lpstr>
      <vt:lpstr>Tratamiento de las reacciones anafilactoides por NAC </vt:lpstr>
      <vt:lpstr>Sobredosis masiva de paracetamol con acidosis láctica  </vt:lpstr>
      <vt:lpstr>Duración del tratamiento</vt:lpstr>
      <vt:lpstr>Destino tras el alta de urgencias</vt:lpstr>
      <vt:lpstr>Criterios de valoración de ingreso en UCI</vt:lpstr>
      <vt:lpstr>Codificación diagnóstica al alta de urgencias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Intoxicación por paracetamol</dc:title>
  <dc:creator>elena martinez</dc:creator>
  <cp:lastModifiedBy>19URGINF</cp:lastModifiedBy>
  <cp:revision>85</cp:revision>
  <dcterms:created xsi:type="dcterms:W3CDTF">2022-03-04T11:27:18Z</dcterms:created>
  <dcterms:modified xsi:type="dcterms:W3CDTF">2023-02-02T08:53:24Z</dcterms:modified>
</cp:coreProperties>
</file>